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2"/>
  </p:notesMasterIdLst>
  <p:sldIdLst>
    <p:sldId id="261" r:id="rId2"/>
    <p:sldId id="262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267" r:id="rId100"/>
    <p:sldId id="268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947"/>
    <a:srgbClr val="FF0198"/>
    <a:srgbClr val="FFFFFF"/>
    <a:srgbClr val="FBA305"/>
    <a:srgbClr val="FFC000"/>
    <a:srgbClr val="FBE8EA"/>
    <a:srgbClr val="EFB4BB"/>
    <a:srgbClr val="F8F8F8"/>
    <a:srgbClr val="F2F2F2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7444" autoAdjust="0"/>
  </p:normalViewPr>
  <p:slideViewPr>
    <p:cSldViewPr>
      <p:cViewPr varScale="1">
        <p:scale>
          <a:sx n="76" d="100"/>
          <a:sy n="76" d="100"/>
        </p:scale>
        <p:origin x="126" y="2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41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50F60-CA35-4D72-8E66-C05A1DE675E0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E0118-0D85-490A-A622-81680C1284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6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3ADD-7EC9-4F21-9B9A-A9352CB0AEA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6BB7-E851-4287-8506-3260807B8952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0CE9-743A-4D19-9086-080C3198E53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D73E-BAD8-404E-9C6A-83A301B3C0D6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DD34-DE1F-434C-B4FC-3F7C8D9B7B1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B994-3AAB-4F05-A5AA-1F9D7A2AFD9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768-09E7-45D3-88E2-BD032F4BD42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F23E-5B8D-4D42-B35C-071FBA4EDEB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6F34-87C2-4D6C-BE7F-F217C03EC93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2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2D92-F6D3-4292-BD45-6ED1DBD3123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6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283F-DA13-45E7-A351-0FA623915EB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5937-24CD-4B8C-B91C-2F3C24A317C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 dirty="0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 dirty="0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 dirty="0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 dirty="0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 dirty="0">
                <a:solidFill>
                  <a:srgbClr val="113947"/>
                </a:solidFill>
                <a:latin typeface="+mj-ea"/>
              </a:rPr>
            </a:br>
            <a:r>
              <a:rPr lang="en-US" altLang="ko-KR" sz="4400" b="1" dirty="0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 dirty="0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 dirty="0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 dirty="0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38" y="4522190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 dirty="0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 dirty="0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 dirty="0" err="1">
                <a:solidFill>
                  <a:srgbClr val="113947"/>
                </a:solidFill>
              </a:rPr>
              <a:t>백동민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김용욱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김종연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봉세연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이규복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11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113947"/>
                </a:solidFill>
              </a:rPr>
              <a:t>ver</a:t>
            </a:r>
            <a:r>
              <a:rPr lang="en-US" altLang="ko-KR" sz="2000" b="1" dirty="0">
                <a:solidFill>
                  <a:srgbClr val="113947"/>
                </a:solidFill>
              </a:rPr>
              <a:t> 1.0.0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D25E3-ED14-25B0-43F5-CA88C176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E8391-BCF5-1A01-3980-C7B800AC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12180-A06C-429A-B94C-0745E684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64DFB-7804-4434-8E39-F3F39E2A62E9}"/>
              </a:ext>
            </a:extLst>
          </p:cNvPr>
          <p:cNvSpPr/>
          <p:nvPr/>
        </p:nvSpPr>
        <p:spPr>
          <a:xfrm>
            <a:off x="11076555" y="633305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B9A65-F5C9-426F-B875-FA40D72428F8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5A73F8-3FA6-4784-81F3-5F319BD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961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10636-FCE5-083B-DC8B-646BAAE6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2D99D-9FCB-2C95-EDF4-17DEB7C3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6B30B-B1F0-41D5-8347-9548F7FC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42F9AA-B4C6-4703-BA5B-3619B13680EF}"/>
              </a:ext>
            </a:extLst>
          </p:cNvPr>
          <p:cNvSpPr/>
          <p:nvPr/>
        </p:nvSpPr>
        <p:spPr>
          <a:xfrm>
            <a:off x="10987655" y="630917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E6D61-ECCE-45DA-8483-C89B6C94911E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DF9347-1AB2-4D61-B03A-60555C9E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6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1041E-9E83-88B0-7B70-E0C5F09C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D0D7D-4954-8909-0C9A-3CC17369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6F20C-952B-4A4D-9833-F30054AF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80E652-01DA-4B84-866F-070A89C7FB11}"/>
              </a:ext>
            </a:extLst>
          </p:cNvPr>
          <p:cNvSpPr/>
          <p:nvPr/>
        </p:nvSpPr>
        <p:spPr>
          <a:xfrm>
            <a:off x="10996860" y="629836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4A99-0181-4353-96DE-6DFA354DED88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39E14A-4782-4F31-AA1F-C62E72F3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2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ABE75-B5C9-4246-9A1D-2907B397C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A163B-448F-42C9-97AA-FA3880F97A75}"/>
              </a:ext>
            </a:extLst>
          </p:cNvPr>
          <p:cNvSpPr/>
          <p:nvPr/>
        </p:nvSpPr>
        <p:spPr>
          <a:xfrm>
            <a:off x="2940348" y="16373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2E85F-3C2C-4760-A391-8837FD1F0DF0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</a:t>
            </a:r>
          </a:p>
        </p:txBody>
      </p:sp>
    </p:spTree>
    <p:extLst>
      <p:ext uri="{BB962C8B-B14F-4D97-AF65-F5344CB8AC3E}">
        <p14:creationId xmlns:p14="http://schemas.microsoft.com/office/powerpoint/2010/main" val="168533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556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4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68AFC-E404-6341-B23E-CD6ECAB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71F72-586D-E6E9-8A2A-2175180F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A0533-F5EA-4EEE-8777-1CFE1E27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FE3E-1D39-4A9E-A675-6FFB9BF139EE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96F8EA-2299-4290-AF31-23935CE9F425}"/>
              </a:ext>
            </a:extLst>
          </p:cNvPr>
          <p:cNvSpPr/>
          <p:nvPr/>
        </p:nvSpPr>
        <p:spPr>
          <a:xfrm>
            <a:off x="10971808" y="6313583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4114E-8DD5-40AB-937F-476AD07A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68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6283-F5CE-517B-7B8A-32FC2792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FC07-1C8C-84B3-E952-7B2C6A82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90AA4-5DE5-4630-9F54-B33503B0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016AC6-6006-4ABE-B07B-C78B91F8A740}"/>
              </a:ext>
            </a:extLst>
          </p:cNvPr>
          <p:cNvSpPr/>
          <p:nvPr/>
        </p:nvSpPr>
        <p:spPr>
          <a:xfrm>
            <a:off x="73365" y="629995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FE341-31BB-46D7-89BC-199D9775BAF5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50C9E5-E406-46D0-9B46-4739DC62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6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ABE75-B5C9-4246-9A1D-2907B397C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920AB-FA3A-4DB6-AAB4-2FB47756CC5A}"/>
              </a:ext>
            </a:extLst>
          </p:cNvPr>
          <p:cNvSpPr/>
          <p:nvPr/>
        </p:nvSpPr>
        <p:spPr>
          <a:xfrm>
            <a:off x="2999656" y="17008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222BA-9AFE-44BC-A2CE-0CD77CC71D1F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</a:t>
            </a:r>
          </a:p>
        </p:txBody>
      </p:sp>
    </p:spTree>
    <p:extLst>
      <p:ext uri="{BB962C8B-B14F-4D97-AF65-F5344CB8AC3E}">
        <p14:creationId xmlns:p14="http://schemas.microsoft.com/office/powerpoint/2010/main" val="384604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810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51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6B26EB-E2AB-4328-B636-3C8867582A98}"/>
              </a:ext>
            </a:extLst>
          </p:cNvPr>
          <p:cNvSpPr/>
          <p:nvPr/>
        </p:nvSpPr>
        <p:spPr>
          <a:xfrm>
            <a:off x="3880339" y="128736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B48ECE-4938-4B61-BB88-4D6CF5A78829}"/>
              </a:ext>
            </a:extLst>
          </p:cNvPr>
          <p:cNvSpPr/>
          <p:nvPr/>
        </p:nvSpPr>
        <p:spPr>
          <a:xfrm>
            <a:off x="4031341" y="27973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7D5E9B-FFB0-41F6-8C24-E9246BA193DB}"/>
              </a:ext>
            </a:extLst>
          </p:cNvPr>
          <p:cNvSpPr/>
          <p:nvPr/>
        </p:nvSpPr>
        <p:spPr>
          <a:xfrm>
            <a:off x="4506125" y="604004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53EC32-8D80-4728-BC32-CEC5AD9B9B76}"/>
              </a:ext>
            </a:extLst>
          </p:cNvPr>
          <p:cNvSpPr/>
          <p:nvPr/>
        </p:nvSpPr>
        <p:spPr>
          <a:xfrm>
            <a:off x="3880339" y="4175782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9DFA4-5B3F-4B7B-8634-6B70F0AD1D01}"/>
              </a:ext>
            </a:extLst>
          </p:cNvPr>
          <p:cNvSpPr/>
          <p:nvPr/>
        </p:nvSpPr>
        <p:spPr>
          <a:xfrm>
            <a:off x="4031341" y="4326783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해지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인증번호 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1234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2D0E5-251C-4571-A461-FE08B345775C}"/>
              </a:ext>
            </a:extLst>
          </p:cNvPr>
          <p:cNvSpPr txBox="1"/>
          <p:nvPr/>
        </p:nvSpPr>
        <p:spPr>
          <a:xfrm>
            <a:off x="4138300" y="6163004"/>
            <a:ext cx="58954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>
                <a:solidFill>
                  <a:srgbClr val="FFFF00"/>
                </a:solidFill>
              </a:rPr>
              <a:t>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625A3-606B-48D5-900A-2ED4CE207B18}"/>
              </a:ext>
            </a:extLst>
          </p:cNvPr>
          <p:cNvSpPr txBox="1"/>
          <p:nvPr/>
        </p:nvSpPr>
        <p:spPr>
          <a:xfrm>
            <a:off x="7223191" y="6163004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돌아가기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2DE45-763D-494E-A223-2A94141B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74FA4E-C3E1-4E5E-8287-28562F907B61}"/>
              </a:ext>
            </a:extLst>
          </p:cNvPr>
          <p:cNvSpPr/>
          <p:nvPr/>
        </p:nvSpPr>
        <p:spPr>
          <a:xfrm>
            <a:off x="43136" y="632538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DE467-CDCE-4BBE-8838-4C2E700F1F72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</p:spTree>
    <p:extLst>
      <p:ext uri="{BB962C8B-B14F-4D97-AF65-F5344CB8AC3E}">
        <p14:creationId xmlns:p14="http://schemas.microsoft.com/office/powerpoint/2010/main" val="337324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5391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7000">
                          <a:schemeClr val="accent1">
                            <a:lumMod val="5000"/>
                            <a:lumOff val="95000"/>
                          </a:schemeClr>
                        </a:gs>
                        <a:gs pos="7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7000">
                          <a:schemeClr val="accent1">
                            <a:lumMod val="5000"/>
                            <a:lumOff val="95000"/>
                          </a:schemeClr>
                        </a:gs>
                        <a:gs pos="7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7000">
                          <a:schemeClr val="accent1">
                            <a:lumMod val="5000"/>
                            <a:lumOff val="95000"/>
                          </a:schemeClr>
                        </a:gs>
                        <a:gs pos="7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7000">
                          <a:schemeClr val="accent1">
                            <a:lumMod val="5000"/>
                            <a:lumOff val="95000"/>
                          </a:schemeClr>
                        </a:gs>
                        <a:gs pos="7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2023.07.06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B7593F-A056-46F0-B333-7F2A69CA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4A139-C9E4-4CB1-883B-586697222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b="72050"/>
          <a:stretch/>
        </p:blipFill>
        <p:spPr>
          <a:xfrm>
            <a:off x="0" y="1848310"/>
            <a:ext cx="12192000" cy="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해지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잔액을 정리해주세요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7D632-DE76-464F-B2B7-BB321CEFBC29}"/>
              </a:ext>
            </a:extLst>
          </p:cNvPr>
          <p:cNvSpPr txBox="1"/>
          <p:nvPr/>
        </p:nvSpPr>
        <p:spPr>
          <a:xfrm>
            <a:off x="4142656" y="2126610"/>
            <a:ext cx="657200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/>
              <a:t>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5B1A49-F74E-4393-93FB-59D4F56195BE}"/>
              </a:ext>
            </a:extLst>
          </p:cNvPr>
          <p:cNvSpPr/>
          <p:nvPr/>
        </p:nvSpPr>
        <p:spPr>
          <a:xfrm>
            <a:off x="3885662" y="4136100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984B6-A006-41E9-BF1A-FD3011BD5F58}"/>
              </a:ext>
            </a:extLst>
          </p:cNvPr>
          <p:cNvSpPr/>
          <p:nvPr/>
        </p:nvSpPr>
        <p:spPr>
          <a:xfrm>
            <a:off x="4036664" y="4287101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계좌가 해지되었습니다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B2952-C733-436A-B599-D07B456F2224}"/>
              </a:ext>
            </a:extLst>
          </p:cNvPr>
          <p:cNvSpPr txBox="1"/>
          <p:nvPr/>
        </p:nvSpPr>
        <p:spPr>
          <a:xfrm>
            <a:off x="4143624" y="6123323"/>
            <a:ext cx="512216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/>
              <a:t>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777A8-9992-484A-A74D-CE36C9736502}"/>
              </a:ext>
            </a:extLst>
          </p:cNvPr>
          <p:cNvSpPr txBox="1"/>
          <p:nvPr/>
        </p:nvSpPr>
        <p:spPr>
          <a:xfrm>
            <a:off x="7227547" y="2126610"/>
            <a:ext cx="821798" cy="3268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62" dirty="0"/>
              <a:t>N</a:t>
            </a:r>
            <a:r>
              <a:rPr lang="ko-KR" altLang="en-US" sz="762" dirty="0"/>
              <a:t>초 후 메인으로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1EB15-F91F-4664-AB36-5B74E6C6EC6D}"/>
              </a:ext>
            </a:extLst>
          </p:cNvPr>
          <p:cNvSpPr txBox="1"/>
          <p:nvPr/>
        </p:nvSpPr>
        <p:spPr>
          <a:xfrm>
            <a:off x="7227547" y="6187252"/>
            <a:ext cx="821798" cy="3268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62" dirty="0"/>
              <a:t>N</a:t>
            </a:r>
            <a:r>
              <a:rPr lang="ko-KR" altLang="en-US" sz="762" dirty="0"/>
              <a:t>초 후 메인으로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EF8AA-5CB7-5501-B1B5-D9BF3618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2"/>
            <a:ext cx="12192000" cy="68288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72941B-0295-4A92-8573-54C4635F3A68}"/>
              </a:ext>
            </a:extLst>
          </p:cNvPr>
          <p:cNvSpPr/>
          <p:nvPr/>
        </p:nvSpPr>
        <p:spPr>
          <a:xfrm>
            <a:off x="-49543" y="635069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77AD5-1F6C-484D-AB14-B0E0AC460A53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</p:spTree>
    <p:extLst>
      <p:ext uri="{BB962C8B-B14F-4D97-AF65-F5344CB8AC3E}">
        <p14:creationId xmlns:p14="http://schemas.microsoft.com/office/powerpoint/2010/main" val="223867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0865E-5590-3F44-23A1-5845AF0A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681CC-D60E-0E7B-E5C5-7F53F75D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23098-9FF2-37A1-7AE6-7CF912DB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8"/>
            <a:ext cx="12192000" cy="6804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5867D-57AF-4562-7ECB-CC12B46C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4"/>
            <a:ext cx="12192000" cy="6821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86EEC-1216-4A5B-B364-6EC9F845BF55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27EFF-6F14-4700-80FE-62279B6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8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86A15-1288-49B8-6A5B-A106E2E6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6E56D-41A7-8EEB-7554-35953170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3B492-BA56-079A-33AC-6CC73A3C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73793CA-85A7-4B3B-A316-C0333368503A}"/>
              </a:ext>
            </a:extLst>
          </p:cNvPr>
          <p:cNvSpPr/>
          <p:nvPr/>
        </p:nvSpPr>
        <p:spPr>
          <a:xfrm>
            <a:off x="87446" y="62672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7B3C7-29DA-4DEF-A3C2-FCB9F91E2DCF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B22461C-2253-4834-A0CA-242DD37C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0AF68-0D6A-45B1-864A-0016F74E386C}"/>
              </a:ext>
            </a:extLst>
          </p:cNvPr>
          <p:cNvSpPr txBox="1"/>
          <p:nvPr/>
        </p:nvSpPr>
        <p:spPr>
          <a:xfrm>
            <a:off x="5926347" y="3739866"/>
            <a:ext cx="3071004" cy="2622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2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956EB-19FF-7754-6AC7-4391C3BD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FF867-E26D-C13D-81BB-EC3567B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E3C5B-FC4D-B87A-BF72-3689B70B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"/>
            <a:ext cx="12192000" cy="6837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150240-C27C-4520-8C52-56CCEB2CA2DA}"/>
              </a:ext>
            </a:extLst>
          </p:cNvPr>
          <p:cNvSpPr/>
          <p:nvPr/>
        </p:nvSpPr>
        <p:spPr>
          <a:xfrm>
            <a:off x="73365" y="63231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C1E49-6323-4ABF-BBB0-7C41EBC8A80C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DBE3BD0-94EF-45F9-8491-F12A364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83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0BB9F3-999C-475D-A3B7-D8D7A463F38C}"/>
              </a:ext>
            </a:extLst>
          </p:cNvPr>
          <p:cNvSpPr/>
          <p:nvPr/>
        </p:nvSpPr>
        <p:spPr>
          <a:xfrm>
            <a:off x="2927648" y="27809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EE7C8-5977-4A1C-A886-A2B3102C3E3C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00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D65D9-DE23-48B9-91EB-AE70C292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171F-F7B3-4B6A-BC7A-6255CB8E2DC5}"/>
              </a:ext>
            </a:extLst>
          </p:cNvPr>
          <p:cNvSpPr/>
          <p:nvPr/>
        </p:nvSpPr>
        <p:spPr>
          <a:xfrm>
            <a:off x="2927648" y="321240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1F724-8387-4D2F-BCCB-6DC253DBB39E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5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9A1DEA-D663-4B4D-9E78-4D07382957B0}"/>
              </a:ext>
            </a:extLst>
          </p:cNvPr>
          <p:cNvSpPr/>
          <p:nvPr/>
        </p:nvSpPr>
        <p:spPr>
          <a:xfrm>
            <a:off x="7930696" y="542099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2E572-DE51-4751-AE0A-C4646FF50BED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7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88AE-A327-4FB1-AEED-BD666747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38703-057C-4C49-B547-52384BDE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7BE064-705A-40EE-A113-EB0874A1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8205" cy="6936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06A6B-D94B-4FC2-9AB2-B3321A381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0CBA7E-2717-4B7D-A63D-6A4BB8B0D60C}"/>
              </a:ext>
            </a:extLst>
          </p:cNvPr>
          <p:cNvSpPr/>
          <p:nvPr/>
        </p:nvSpPr>
        <p:spPr>
          <a:xfrm>
            <a:off x="1991544" y="27809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3C829-5356-44D2-9A89-1E1AA259A6C3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574B87-E434-4D71-9884-E09AB6A9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45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C8326-986E-409F-B5D4-616B3A7C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BE6E-DE3A-4E14-8005-E6F9F727C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7B97AB-041A-4512-A344-734AD539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5220EB-86D8-4576-9198-B5B719AFDB6A}"/>
              </a:ext>
            </a:extLst>
          </p:cNvPr>
          <p:cNvSpPr/>
          <p:nvPr/>
        </p:nvSpPr>
        <p:spPr>
          <a:xfrm>
            <a:off x="10968473" y="63226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0564A0-AF47-4C62-B29D-0EAFC3507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405442-F6BB-47F3-9075-0BBDDECA3452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F1D2B5-3450-4F69-81A7-D88D99A0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72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63E53-F0C4-4FB6-B392-B6D07B5F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99382-7F98-490D-966C-4DF4E878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BA7B3B-5BAF-4C65-B62B-0DCF4578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17F5CE-24E4-4040-8652-36F47FC89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237095-1CD2-49C9-8F20-61B8D1391182}"/>
              </a:ext>
            </a:extLst>
          </p:cNvPr>
          <p:cNvSpPr/>
          <p:nvPr/>
        </p:nvSpPr>
        <p:spPr>
          <a:xfrm>
            <a:off x="9696400" y="35305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70D53-7062-43FD-996D-F479B20E391B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7A47A42-CC1F-4AB9-B288-D6212E8D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9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26EED4-C498-4F9C-9B37-19B97042CA7B}"/>
              </a:ext>
            </a:extLst>
          </p:cNvPr>
          <p:cNvSpPr txBox="1"/>
          <p:nvPr/>
        </p:nvSpPr>
        <p:spPr>
          <a:xfrm>
            <a:off x="276688" y="488304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prstClr val="white">
                        <a:lumMod val="75000"/>
                      </a:prstClr>
                    </a:gs>
                    <a:gs pos="69000">
                      <a:prstClr val="white">
                        <a:lumMod val="85000"/>
                      </a:prstClr>
                    </a:gs>
                    <a:gs pos="26000">
                      <a:prstClr val="white"/>
                    </a:gs>
                    <a:gs pos="41000">
                      <a:prstClr val="white">
                        <a:lumMod val="9500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03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prstClr val="white">
                      <a:lumMod val="75000"/>
                    </a:prstClr>
                  </a:gs>
                  <a:gs pos="69000">
                    <a:prstClr val="white">
                      <a:lumMod val="85000"/>
                    </a:prstClr>
                  </a:gs>
                  <a:gs pos="26000">
                    <a:prstClr val="white"/>
                  </a:gs>
                  <a:gs pos="41000">
                    <a:prstClr val="white">
                      <a:lumMod val="9500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911424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rgbClr val="113947"/>
                </a:solidFill>
                <a:latin typeface="+mj-ea"/>
                <a:ea typeface="+mj-ea"/>
              </a:rPr>
              <a:t>사용자 화면          </a:t>
            </a:r>
            <a:r>
              <a:rPr lang="en-US" altLang="ko-KR" sz="1200" b="1" dirty="0">
                <a:solidFill>
                  <a:srgbClr val="113947"/>
                </a:solidFill>
                <a:latin typeface="+mj-ea"/>
                <a:ea typeface="+mj-ea"/>
              </a:rPr>
              <a:t>|    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  <a:ea typeface="+mj-ea"/>
              </a:rPr>
              <a:t>관리자 화면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639616" y="3860613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AD418-12EC-4CCE-AC6B-584821898AC3}"/>
              </a:ext>
            </a:extLst>
          </p:cNvPr>
          <p:cNvSpPr txBox="1"/>
          <p:nvPr/>
        </p:nvSpPr>
        <p:spPr>
          <a:xfrm>
            <a:off x="427694" y="1305342"/>
            <a:ext cx="57579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/>
            <a:r>
              <a:rPr lang="en-US" altLang="ko-KR" sz="4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Interface </a:t>
            </a:r>
          </a:p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Wireframe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2D71-3A6C-4405-BA5C-586350D8F1E3}"/>
              </a:ext>
            </a:extLst>
          </p:cNvPr>
          <p:cNvSpPr txBox="1"/>
          <p:nvPr/>
        </p:nvSpPr>
        <p:spPr>
          <a:xfrm>
            <a:off x="422555" y="3367881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 입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출금 관리를 위한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프로그램 개발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09003-A129-4B65-9504-F5C2D69A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38" y="1124744"/>
            <a:ext cx="5323721" cy="47520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5DC90C-BB45-4642-BB05-BC87DDA0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77" y="4029892"/>
            <a:ext cx="403200" cy="403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097C9-6B3D-4B80-BF11-4EBE95208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72" y="4073092"/>
            <a:ext cx="360000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37ED-11EC-484A-9537-1ADC917A652C}"/>
              </a:ext>
            </a:extLst>
          </p:cNvPr>
          <p:cNvSpPr txBox="1"/>
          <p:nvPr/>
        </p:nvSpPr>
        <p:spPr>
          <a:xfrm>
            <a:off x="1056559" y="4599049"/>
            <a:ext cx="129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User 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Screen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사용자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1C323-533E-4E42-9735-130DC406CACC}"/>
              </a:ext>
            </a:extLst>
          </p:cNvPr>
          <p:cNvSpPr txBox="1"/>
          <p:nvPr/>
        </p:nvSpPr>
        <p:spPr>
          <a:xfrm>
            <a:off x="2880467" y="4599049"/>
            <a:ext cx="129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Manager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Screen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관리자 화면</a:t>
            </a:r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06422-D876-40B9-9F3A-FBA007EA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08863-A1D8-4679-8518-6362E80C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5DACC4-BD67-44F9-9801-B05B196B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532E8-134E-4A05-9645-A552134A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CF4992-2BCB-4C14-AC87-C69F3200A9A5}"/>
              </a:ext>
            </a:extLst>
          </p:cNvPr>
          <p:cNvSpPr/>
          <p:nvPr/>
        </p:nvSpPr>
        <p:spPr>
          <a:xfrm>
            <a:off x="11039872" y="628735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022DC-E9B3-42AC-800F-320BA62CBBEB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EDB8E0B-6FFA-4D32-A8F4-22D147B3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22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2FD25-E032-420A-9B39-9BB99DFD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973E6-4F5D-4F6A-886A-F6E06FC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DD065-F4B4-4CE6-8B57-DD1D8E08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12781C-EF56-40F3-88F5-2608BD9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913272-1C4F-45DE-980C-70862196F206}"/>
              </a:ext>
            </a:extLst>
          </p:cNvPr>
          <p:cNvSpPr/>
          <p:nvPr/>
        </p:nvSpPr>
        <p:spPr>
          <a:xfrm>
            <a:off x="11002134" y="6321633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B719-EC59-4CCC-BEE0-7E7982E69892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12F3B20-7529-4509-810B-4D75295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5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 2023-08-09 17-38-39">
            <a:hlinkClick r:id="" action="ppaction://media"/>
            <a:extLst>
              <a:ext uri="{FF2B5EF4-FFF2-40B4-BE49-F238E27FC236}">
                <a16:creationId xmlns:a16="http://schemas.microsoft.com/office/drawing/2014/main" id="{55A9DF6B-4981-43C9-876E-BE54F9B5BA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5" end="2915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507" y="903600"/>
            <a:ext cx="8956985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8BF3B-2A08-4D37-9287-5825FECE06D7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81D49C-DD70-453F-B37E-683D39A0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2D56AC-59DE-4FF4-B7F0-8C40D476B317}"/>
              </a:ext>
            </a:extLst>
          </p:cNvPr>
          <p:cNvSpPr/>
          <p:nvPr/>
        </p:nvSpPr>
        <p:spPr>
          <a:xfrm>
            <a:off x="2937026" y="272459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4F4CA-D521-4683-A7F4-B90874305CDC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</a:t>
            </a:r>
          </a:p>
        </p:txBody>
      </p:sp>
    </p:spTree>
    <p:extLst>
      <p:ext uri="{BB962C8B-B14F-4D97-AF65-F5344CB8AC3E}">
        <p14:creationId xmlns:p14="http://schemas.microsoft.com/office/powerpoint/2010/main" val="268931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D65D9-DE23-48B9-91EB-AE70C292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89848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E459A-4843-4B4C-9F3D-166D28CA6270}"/>
              </a:ext>
            </a:extLst>
          </p:cNvPr>
          <p:cNvSpPr/>
          <p:nvPr/>
        </p:nvSpPr>
        <p:spPr>
          <a:xfrm>
            <a:off x="8115372" y="316916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8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B2510D-E115-4D8D-B9A5-F76118E90982}"/>
              </a:ext>
            </a:extLst>
          </p:cNvPr>
          <p:cNvSpPr/>
          <p:nvPr/>
        </p:nvSpPr>
        <p:spPr>
          <a:xfrm>
            <a:off x="7896200" y="544522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B5A-8C66-4C57-827D-4444AA76F82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75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E96E56-9F27-4413-BB0C-628D54DF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790" cy="6854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1D30C-E97B-48F1-B9EC-F5A6D922638F}"/>
              </a:ext>
            </a:extLst>
          </p:cNvPr>
          <p:cNvSpPr/>
          <p:nvPr/>
        </p:nvSpPr>
        <p:spPr>
          <a:xfrm>
            <a:off x="1954260" y="276664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BFF09-771E-4521-998A-629C3C3000A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27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B5F978-52DA-4CEC-A839-9F2BF4A1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79023-9C60-4AD3-A5BD-098D4EF434B8}"/>
              </a:ext>
            </a:extLst>
          </p:cNvPr>
          <p:cNvSpPr/>
          <p:nvPr/>
        </p:nvSpPr>
        <p:spPr>
          <a:xfrm>
            <a:off x="2939127" y="2462660"/>
            <a:ext cx="180020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258AD-0A9D-4C6A-9E66-7FA8B391799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86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D30348-F6C5-42D7-B025-035C3FB43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"/>
          <a:stretch/>
        </p:blipFill>
        <p:spPr>
          <a:xfrm>
            <a:off x="0" y="-1"/>
            <a:ext cx="12207777" cy="690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8A155-8277-4A21-87C5-976B15F1E78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28617-97BD-439B-8419-23520AB3BEA0}"/>
              </a:ext>
            </a:extLst>
          </p:cNvPr>
          <p:cNvSpPr txBox="1"/>
          <p:nvPr/>
        </p:nvSpPr>
        <p:spPr>
          <a:xfrm>
            <a:off x="8636263" y="441682"/>
            <a:ext cx="26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A2C61"/>
                </a:solidFill>
              </a:rPr>
              <a:t>*</a:t>
            </a:r>
            <a:r>
              <a:rPr lang="ko-KR" altLang="en-US" b="1" dirty="0">
                <a:solidFill>
                  <a:srgbClr val="1A2C61"/>
                </a:solidFill>
              </a:rPr>
              <a:t>계좌주는 라이언</a:t>
            </a:r>
          </a:p>
        </p:txBody>
      </p:sp>
    </p:spTree>
    <p:extLst>
      <p:ext uri="{BB962C8B-B14F-4D97-AF65-F5344CB8AC3E}">
        <p14:creationId xmlns:p14="http://schemas.microsoft.com/office/powerpoint/2010/main" val="749764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59BF0A-1DE5-4BC5-AA23-279FEEA211C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08416-0810-4EB0-BB72-C8A85636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39" y="871753"/>
            <a:ext cx="9013521" cy="51144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1BD9A3-F210-4651-922A-6DECF93985EE}"/>
              </a:ext>
            </a:extLst>
          </p:cNvPr>
          <p:cNvSpPr/>
          <p:nvPr/>
        </p:nvSpPr>
        <p:spPr>
          <a:xfrm>
            <a:off x="3584710" y="3096882"/>
            <a:ext cx="1800200" cy="18978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6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A163B-448F-42C9-97AA-FA3880F97A75}"/>
              </a:ext>
            </a:extLst>
          </p:cNvPr>
          <p:cNvSpPr/>
          <p:nvPr/>
        </p:nvSpPr>
        <p:spPr>
          <a:xfrm>
            <a:off x="2953048" y="16500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6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F20F05-533D-4625-AA72-2643DF7B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A55166-0ED9-4CD1-BF65-7B5F0F38318B}"/>
              </a:ext>
            </a:extLst>
          </p:cNvPr>
          <p:cNvSpPr/>
          <p:nvPr/>
        </p:nvSpPr>
        <p:spPr>
          <a:xfrm>
            <a:off x="10714139" y="619494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52F3B-6DFA-4C7B-9BED-99A34E1F3EC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70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 2023-08-09 17-38-39">
            <a:hlinkClick r:id="" action="ppaction://media"/>
            <a:extLst>
              <a:ext uri="{FF2B5EF4-FFF2-40B4-BE49-F238E27FC236}">
                <a16:creationId xmlns:a16="http://schemas.microsoft.com/office/drawing/2014/main" id="{55A9DF6B-4981-43C9-876E-BE54F9B5BA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5" end="2915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507" y="903600"/>
            <a:ext cx="8956985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8E9FC-2855-423F-8263-9CF9AC8A80B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E88067-6167-49B1-91E0-44CFC29E3185}"/>
              </a:ext>
            </a:extLst>
          </p:cNvPr>
          <p:cNvSpPr/>
          <p:nvPr/>
        </p:nvSpPr>
        <p:spPr>
          <a:xfrm>
            <a:off x="2937026" y="381094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77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3D6541-7EE7-4C6B-B06D-3B570D701EB2}"/>
              </a:ext>
            </a:extLst>
          </p:cNvPr>
          <p:cNvSpPr/>
          <p:nvPr/>
        </p:nvSpPr>
        <p:spPr>
          <a:xfrm>
            <a:off x="7536160" y="537321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1E255-DE9C-40E8-869D-0CAD2CEFF0D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5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88AE-A327-4FB1-AEED-BD666747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38703-057C-4C49-B547-52384BDE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F210C-EE22-490A-A7F8-55E1E1EA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0"/>
            <a:ext cx="12175067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06A6B-D94B-4FC2-9AB2-B3321A38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7753A-82AF-4F7E-B2BB-8FA1FD8F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0" t="3102" r="23454" b="51172"/>
          <a:stretch/>
        </p:blipFill>
        <p:spPr>
          <a:xfrm rot="5400000">
            <a:off x="3618792" y="-591790"/>
            <a:ext cx="1415480" cy="3538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CCD08B-8130-4833-A6BC-918D1C395A08}"/>
              </a:ext>
            </a:extLst>
          </p:cNvPr>
          <p:cNvSpPr/>
          <p:nvPr/>
        </p:nvSpPr>
        <p:spPr>
          <a:xfrm>
            <a:off x="1919536" y="27089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C8824-B7CE-466E-B922-2CE9156B01D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73D9727-9BA5-4543-9315-C7981E0A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57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1C9C7-C4E2-4B80-881A-605768C1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AB641-76E0-46F4-BB55-4122419A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6EF6F-6C45-4BC4-97F6-C069E145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"/>
            <a:ext cx="12192000" cy="6837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D0090-F4F6-46F6-AEC5-26B3EB179AF5}"/>
              </a:ext>
            </a:extLst>
          </p:cNvPr>
          <p:cNvSpPr/>
          <p:nvPr/>
        </p:nvSpPr>
        <p:spPr>
          <a:xfrm>
            <a:off x="1631504" y="4221088"/>
            <a:ext cx="259228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DE31D-EB69-4E02-A5C1-CA7D69BC7B9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55770E-B065-4947-885F-1A1C46BA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46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18EB5-9835-4584-89D3-70DAE971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C9936-8FC2-407F-9BC2-9BDD563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2419A-1001-43E6-8A17-55BCF731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9A0672-975C-7D0B-5583-F9D2E2FD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"/>
            <a:ext cx="12192000" cy="68553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1EFC32-9C1D-4D01-BEC1-E8D3B2CF5DEB}"/>
              </a:ext>
            </a:extLst>
          </p:cNvPr>
          <p:cNvSpPr/>
          <p:nvPr/>
        </p:nvSpPr>
        <p:spPr>
          <a:xfrm>
            <a:off x="10952306" y="628086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1ABAF-EAE7-4BCA-9EA4-CFA1DDBBF35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4D562DC-D6B6-408C-A318-C70D888E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453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F7755-1679-499A-B63A-A171F343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26A9B-E4D4-47C5-B645-1AADCAC0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E7A85-30EB-409F-AFB8-D9526693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10D53D-C8A9-E67C-8EB3-BFA59237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52"/>
            <a:ext cx="12192000" cy="68022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F132E7-FF4A-4323-8DC7-096F06897892}"/>
              </a:ext>
            </a:extLst>
          </p:cNvPr>
          <p:cNvSpPr/>
          <p:nvPr/>
        </p:nvSpPr>
        <p:spPr>
          <a:xfrm>
            <a:off x="1847528" y="436510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F95C-10CF-49C0-840C-6038715EF5E1}"/>
              </a:ext>
            </a:extLst>
          </p:cNvPr>
          <p:cNvSpPr/>
          <p:nvPr/>
        </p:nvSpPr>
        <p:spPr>
          <a:xfrm>
            <a:off x="10970679" y="631477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95312-F25F-4308-A1DA-508BED44CC0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FDA25A3-13D0-4A8D-AAE8-91CA459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88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D2275-5F92-43E3-B0CC-2DD32072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EA648-32ED-473D-9255-BE5CE77F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20806B-ABD2-9F58-563D-D65ABC1C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34"/>
            <a:ext cx="12192000" cy="67443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AFA3C9-A34F-4928-AD26-334BEE510249}"/>
              </a:ext>
            </a:extLst>
          </p:cNvPr>
          <p:cNvSpPr/>
          <p:nvPr/>
        </p:nvSpPr>
        <p:spPr>
          <a:xfrm>
            <a:off x="1919536" y="27089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38B86-C987-4703-B400-38BCD180ED63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B1658-B571-4E17-B0F0-54FA3113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20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C021E-E9ED-F87C-5F3F-D97EB14C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18F57-18B3-9733-5F01-55035FB0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261A2-D499-5C10-2D81-80CC9AE8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4C7335-FD68-4BD9-9A20-8E6499D0C947}"/>
              </a:ext>
            </a:extLst>
          </p:cNvPr>
          <p:cNvSpPr/>
          <p:nvPr/>
        </p:nvSpPr>
        <p:spPr>
          <a:xfrm>
            <a:off x="10966507" y="623526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FE3D-2943-4F02-92F1-19D91F8C05C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8E35A-BC3F-4916-A9F0-B359B488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302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17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0E33B-151F-4959-E497-420FCE3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5C8B-6A65-5A1F-B95D-32D48A390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7EF62-A994-743B-2BF1-9276B748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3"/>
            <a:ext cx="12192000" cy="67225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FC5CAD-69D1-479D-866D-B5CEEFC2C46B}"/>
              </a:ext>
            </a:extLst>
          </p:cNvPr>
          <p:cNvSpPr/>
          <p:nvPr/>
        </p:nvSpPr>
        <p:spPr>
          <a:xfrm>
            <a:off x="11003190" y="62079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FCB6A-2C39-454F-8DBD-F691EFAFB6A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F7BA4E-9C84-461B-86CC-636F6950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22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5332F-F3DB-6C0B-5F69-CE05F6C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4DD16-729A-DB4F-D78A-A4AE3AC4C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79957-9FBE-5BA8-31FC-B57C3855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1"/>
            <a:ext cx="12192000" cy="68014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4DFFF0-0A25-4C52-A2E6-4526A736021F}"/>
              </a:ext>
            </a:extLst>
          </p:cNvPr>
          <p:cNvSpPr/>
          <p:nvPr/>
        </p:nvSpPr>
        <p:spPr>
          <a:xfrm>
            <a:off x="10966507" y="632119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C3103-6706-46F2-8246-FCA7F29498E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B599F-C77E-4D02-BDD1-259C82FC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47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5F008-161C-FA9F-034E-A2031D0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1B38C-FAD7-622E-20EC-DB312BF2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643E9C-364B-6559-B406-E366D05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8BAE0C-DEC1-4C76-94EA-15F63AFBCEB9}"/>
              </a:ext>
            </a:extLst>
          </p:cNvPr>
          <p:cNvSpPr/>
          <p:nvPr/>
        </p:nvSpPr>
        <p:spPr>
          <a:xfrm>
            <a:off x="11003190" y="633063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809CC-8958-4DEF-8206-3C0BF8EAB00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AA40C9-5A09-483B-A4C5-AABBC830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04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D6918D-AEFD-407E-A1C6-449FBCD953B6}"/>
              </a:ext>
            </a:extLst>
          </p:cNvPr>
          <p:cNvSpPr/>
          <p:nvPr/>
        </p:nvSpPr>
        <p:spPr>
          <a:xfrm>
            <a:off x="2949552" y="488483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67BDA-0AF5-4663-9F24-FEA63497A8A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3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1BDAF-C3BA-49AB-ADC5-5B36C29B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B7455-49AD-4080-9497-FCFDB2B8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788F3-96B2-41D3-93DE-3C86A081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DA2A89-AF8F-4040-BF88-E3812AB3B1AD}"/>
              </a:ext>
            </a:extLst>
          </p:cNvPr>
          <p:cNvSpPr/>
          <p:nvPr/>
        </p:nvSpPr>
        <p:spPr>
          <a:xfrm>
            <a:off x="2639616" y="256490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ECF0E-743A-42B7-BDAD-54C44D23905B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2E2F5B-7E22-4B75-B3B4-7CEA1637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9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776C-BE09-42D1-B324-1E96CF41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5F005-4953-4625-BA56-6E872382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EC0227-99C0-44A5-92F5-CBFE30D8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1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6B71D2-05F8-49D9-8968-FEC39129F2AA}"/>
              </a:ext>
            </a:extLst>
          </p:cNvPr>
          <p:cNvSpPr/>
          <p:nvPr/>
        </p:nvSpPr>
        <p:spPr>
          <a:xfrm>
            <a:off x="10958114" y="62990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7981-1E6E-4B55-A6A1-0B48CF34D60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890A82-3E6D-4F65-B0B7-D71A9214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26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252CD-40F0-45B4-B1B6-76A8013E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3C5F6-F281-4AE2-B339-4215BCE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206D5-4EE5-4281-9343-E3C96908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5" y="4756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39D61F-9951-4749-BDC1-76F4BBE3EA63}"/>
              </a:ext>
            </a:extLst>
          </p:cNvPr>
          <p:cNvSpPr/>
          <p:nvPr/>
        </p:nvSpPr>
        <p:spPr>
          <a:xfrm>
            <a:off x="10976115" y="632638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666C2-728D-4DB2-A86C-B44DD9AB9A1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7BD0C9-3177-4D1A-BE29-217BC5D2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F898E-0DFD-417B-99DB-013B298E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056-B812-4A1A-A47B-3F6AC801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5CA7D0-C71B-472F-9725-4162101F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2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BBE618-0DC3-4782-9C0F-0CB63CC5C592}"/>
              </a:ext>
            </a:extLst>
          </p:cNvPr>
          <p:cNvSpPr/>
          <p:nvPr/>
        </p:nvSpPr>
        <p:spPr>
          <a:xfrm>
            <a:off x="9718304" y="267449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AA7045-A034-4D1A-96BA-4D8CE98592EC}"/>
              </a:ext>
            </a:extLst>
          </p:cNvPr>
          <p:cNvSpPr/>
          <p:nvPr/>
        </p:nvSpPr>
        <p:spPr>
          <a:xfrm>
            <a:off x="9708926" y="185086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1951D-8CEA-4D4F-9003-EF188D09508E}"/>
              </a:ext>
            </a:extLst>
          </p:cNvPr>
          <p:cNvSpPr/>
          <p:nvPr/>
        </p:nvSpPr>
        <p:spPr>
          <a:xfrm>
            <a:off x="10986314" y="63439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9FAE-F7AF-4A66-A3D0-E6D88777AAE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E01AE-F5CC-4DC9-BE71-4DE33B85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73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DBEE-0A64-4469-B567-66E18285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0BF00-A175-4A56-93D5-C124732CA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B3BA69-A182-4BEB-B444-FDC5664B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3CD821-0F46-4671-916D-E7B036306F24}"/>
              </a:ext>
            </a:extLst>
          </p:cNvPr>
          <p:cNvSpPr/>
          <p:nvPr/>
        </p:nvSpPr>
        <p:spPr>
          <a:xfrm>
            <a:off x="10965626" y="631134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CF5EE-13D5-42CC-8FB8-BB826610233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1BD6BF-AD86-4AEB-B44C-052548CE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12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08766-BAF7-4111-98BD-791FF280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5A9A5C-F31F-4DC5-882D-A01BACA12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B49906-94EE-4EB0-8EDE-8F3C650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" y="661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7E489B-0FCA-4EDF-AF4B-D14A50AD6485}"/>
              </a:ext>
            </a:extLst>
          </p:cNvPr>
          <p:cNvSpPr/>
          <p:nvPr/>
        </p:nvSpPr>
        <p:spPr>
          <a:xfrm>
            <a:off x="11020744" y="630995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C1F10-CD4B-48B1-8366-427A231FED5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12D437-D5A7-4868-915E-CAF6DB86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0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01012345678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1234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0A6FF-361F-4B53-98DE-453968BD09A1}"/>
              </a:ext>
            </a:extLst>
          </p:cNvPr>
          <p:cNvSpPr txBox="1"/>
          <p:nvPr/>
        </p:nvSpPr>
        <p:spPr>
          <a:xfrm>
            <a:off x="7334506" y="4837646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E724-CD4F-426A-B064-C7CC83FC0DF8}"/>
              </a:ext>
            </a:extLst>
          </p:cNvPr>
          <p:cNvSpPr txBox="1"/>
          <p:nvPr/>
        </p:nvSpPr>
        <p:spPr>
          <a:xfrm>
            <a:off x="4135881" y="4837646"/>
            <a:ext cx="480592" cy="475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FB1500-2EE2-4294-B3F8-D2B304CD8303}"/>
              </a:ext>
            </a:extLst>
          </p:cNvPr>
          <p:cNvSpPr/>
          <p:nvPr/>
        </p:nvSpPr>
        <p:spPr>
          <a:xfrm>
            <a:off x="3880339" y="3892170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078F6-79F4-4D76-BF55-021801932978}"/>
              </a:ext>
            </a:extLst>
          </p:cNvPr>
          <p:cNvSpPr/>
          <p:nvPr/>
        </p:nvSpPr>
        <p:spPr>
          <a:xfrm>
            <a:off x="4031341" y="4043172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유형 선택</a:t>
            </a:r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예금  </a:t>
            </a:r>
            <a:r>
              <a:rPr lang="en-US" altLang="ko-KR" sz="1246" dirty="0">
                <a:solidFill>
                  <a:schemeClr val="tx1"/>
                </a:solidFill>
              </a:rPr>
              <a:t>:    </a:t>
            </a:r>
            <a:r>
              <a:rPr lang="ko-KR" altLang="en-US" sz="1246" dirty="0">
                <a:solidFill>
                  <a:schemeClr val="tx1"/>
                </a:solidFill>
              </a:rPr>
              <a:t>보통예금    정기예금</a:t>
            </a:r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적금  </a:t>
            </a:r>
            <a:r>
              <a:rPr lang="en-US" altLang="ko-KR" sz="1246" dirty="0">
                <a:solidFill>
                  <a:schemeClr val="tx1"/>
                </a:solidFill>
              </a:rPr>
              <a:t>:     </a:t>
            </a:r>
            <a:r>
              <a:rPr lang="ko-KR" altLang="en-US" sz="1246" dirty="0">
                <a:solidFill>
                  <a:schemeClr val="tx1"/>
                </a:solidFill>
              </a:rPr>
              <a:t>정기 적금</a:t>
            </a:r>
            <a:r>
              <a:rPr lang="en-US" altLang="ko-KR" sz="1246" dirty="0">
                <a:solidFill>
                  <a:schemeClr val="tx1"/>
                </a:solidFill>
              </a:rPr>
              <a:t>(</a:t>
            </a:r>
            <a:r>
              <a:rPr lang="ko-KR" altLang="en-US" sz="1246" dirty="0">
                <a:solidFill>
                  <a:schemeClr val="tx1"/>
                </a:solidFill>
              </a:rPr>
              <a:t>기간</a:t>
            </a:r>
            <a:r>
              <a:rPr lang="en-US" altLang="ko-KR" sz="1246" dirty="0">
                <a:solidFill>
                  <a:schemeClr val="tx1"/>
                </a:solidFill>
              </a:rPr>
              <a:t>)</a:t>
            </a:r>
            <a:r>
              <a:rPr lang="ko-KR" altLang="en-US" sz="1246" dirty="0">
                <a:solidFill>
                  <a:schemeClr val="tx1"/>
                </a:solidFill>
              </a:rPr>
              <a:t>    자유 적금</a:t>
            </a:r>
            <a:r>
              <a:rPr lang="en-US" altLang="ko-KR" sz="1246" dirty="0">
                <a:solidFill>
                  <a:schemeClr val="tx1"/>
                </a:solidFill>
              </a:rPr>
              <a:t>(</a:t>
            </a:r>
            <a:r>
              <a:rPr lang="ko-KR" altLang="en-US" sz="1246" dirty="0">
                <a:solidFill>
                  <a:schemeClr val="tx1"/>
                </a:solidFill>
              </a:rPr>
              <a:t>목표금액</a:t>
            </a:r>
            <a:r>
              <a:rPr lang="en-US" altLang="ko-KR" sz="1246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9BF2ED-53FC-455B-97C6-DEB37A8C8008}"/>
              </a:ext>
            </a:extLst>
          </p:cNvPr>
          <p:cNvSpPr/>
          <p:nvPr/>
        </p:nvSpPr>
        <p:spPr>
          <a:xfrm>
            <a:off x="4645511" y="4774950"/>
            <a:ext cx="673700" cy="3658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B6E792-1CB3-4FB9-919D-5028D0D25CD5}"/>
              </a:ext>
            </a:extLst>
          </p:cNvPr>
          <p:cNvSpPr/>
          <p:nvPr/>
        </p:nvSpPr>
        <p:spPr>
          <a:xfrm>
            <a:off x="5422300" y="4774949"/>
            <a:ext cx="673700" cy="3658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9FBF4D-A68F-46D3-B21D-087705C9DB45}"/>
              </a:ext>
            </a:extLst>
          </p:cNvPr>
          <p:cNvSpPr/>
          <p:nvPr/>
        </p:nvSpPr>
        <p:spPr>
          <a:xfrm>
            <a:off x="4645511" y="5755493"/>
            <a:ext cx="1225438" cy="30006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4D02C9-7CBE-44AF-B5A2-2B4C23170BEA}"/>
              </a:ext>
            </a:extLst>
          </p:cNvPr>
          <p:cNvSpPr/>
          <p:nvPr/>
        </p:nvSpPr>
        <p:spPr>
          <a:xfrm>
            <a:off x="5918379" y="5755494"/>
            <a:ext cx="1433550" cy="30006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4AE92-7541-439D-B6ED-013CBA7880B8}"/>
              </a:ext>
            </a:extLst>
          </p:cNvPr>
          <p:cNvSpPr txBox="1"/>
          <p:nvPr/>
        </p:nvSpPr>
        <p:spPr>
          <a:xfrm>
            <a:off x="7259005" y="6024995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3C3D1-F6D5-4E3F-AE44-C9FA09E7ACDD}"/>
              </a:ext>
            </a:extLst>
          </p:cNvPr>
          <p:cNvSpPr txBox="1"/>
          <p:nvPr/>
        </p:nvSpPr>
        <p:spPr>
          <a:xfrm>
            <a:off x="4060380" y="6024995"/>
            <a:ext cx="673700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DDF25E-A2BB-4C24-A216-4E08684E02C1}"/>
              </a:ext>
            </a:extLst>
          </p:cNvPr>
          <p:cNvSpPr txBox="1"/>
          <p:nvPr/>
        </p:nvSpPr>
        <p:spPr>
          <a:xfrm>
            <a:off x="7259005" y="2261560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795E4E-E02C-4AE8-BA6E-0C46E6710210}"/>
              </a:ext>
            </a:extLst>
          </p:cNvPr>
          <p:cNvSpPr txBox="1"/>
          <p:nvPr/>
        </p:nvSpPr>
        <p:spPr>
          <a:xfrm>
            <a:off x="4060379" y="2261560"/>
            <a:ext cx="585131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945C94E-24A5-482C-9464-9C8470C51B38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2D932D-19FC-47F9-97C8-373A0CFDEB57}"/>
              </a:ext>
            </a:extLst>
          </p:cNvPr>
          <p:cNvSpPr/>
          <p:nvPr/>
        </p:nvSpPr>
        <p:spPr>
          <a:xfrm>
            <a:off x="7259005" y="2257976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28AB3-C70B-4E38-B405-96F4EB8F7080}"/>
              </a:ext>
            </a:extLst>
          </p:cNvPr>
          <p:cNvSpPr/>
          <p:nvPr/>
        </p:nvSpPr>
        <p:spPr>
          <a:xfrm>
            <a:off x="4567107" y="4856258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06A888-2062-48F8-B72A-13B74E793C4C}"/>
              </a:ext>
            </a:extLst>
          </p:cNvPr>
          <p:cNvSpPr/>
          <p:nvPr/>
        </p:nvSpPr>
        <p:spPr>
          <a:xfrm>
            <a:off x="7298933" y="6062133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EF3C1B-43A6-4A06-8223-DCAEE08E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28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C989BA-B398-4FB3-84FA-0D5BA4CF1782}"/>
              </a:ext>
            </a:extLst>
          </p:cNvPr>
          <p:cNvSpPr txBox="1"/>
          <p:nvPr/>
        </p:nvSpPr>
        <p:spPr>
          <a:xfrm>
            <a:off x="-47328" y="16810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59509E5-909A-4E3B-82B4-9C588E83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55" y="2282973"/>
            <a:ext cx="3099745" cy="37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19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49880-CCBD-4166-9CEB-5128030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45814-F679-4530-B3CF-136F61BE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1AFD86-1DD7-4522-9303-9E1E0D27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687F-2437-443E-A245-8AE0B4C324EC}"/>
              </a:ext>
            </a:extLst>
          </p:cNvPr>
          <p:cNvSpPr/>
          <p:nvPr/>
        </p:nvSpPr>
        <p:spPr>
          <a:xfrm>
            <a:off x="11032790" y="63119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9D9CB-EB32-428B-BFCE-AAF4C10BA02A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5B9AC2-37D3-4132-9DF9-F42CAB61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48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0BDBE-B413-4143-9579-A1442816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811E-1312-4CE6-8E6D-2811A7E1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638EE-219F-49F0-A73B-19931AD2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" y="0"/>
            <a:ext cx="121646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19A8F-CB70-4BA2-9A41-54257C1A4D7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72E5FA-009E-435F-9863-9F8570AC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53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6D42D4-222B-407E-8CF0-DFD9C0A3B01A}"/>
              </a:ext>
            </a:extLst>
          </p:cNvPr>
          <p:cNvSpPr/>
          <p:nvPr/>
        </p:nvSpPr>
        <p:spPr>
          <a:xfrm>
            <a:off x="2927648" y="487971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0855A-9B00-4C96-A273-CFE94173AC52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7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1BDAF-C3BA-49AB-ADC5-5B36C29B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B7455-49AD-4080-9497-FCFDB2B8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788F3-96B2-41D3-93DE-3C86A081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DA2A89-AF8F-4040-BF88-E3812AB3B1AD}"/>
              </a:ext>
            </a:extLst>
          </p:cNvPr>
          <p:cNvSpPr/>
          <p:nvPr/>
        </p:nvSpPr>
        <p:spPr>
          <a:xfrm>
            <a:off x="8544272" y="256958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BDEE-49FA-4289-9992-6983E03C44C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040C09-B977-4F04-9FDF-18CE9464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13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17E56-75D9-492E-9558-35B40031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D5A3F-864B-4993-A54A-A7DB607E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3A851B-178D-4713-B688-D7661AB7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64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29E01F-8116-4F98-A97E-81F6A740D035}"/>
              </a:ext>
            </a:extLst>
          </p:cNvPr>
          <p:cNvSpPr/>
          <p:nvPr/>
        </p:nvSpPr>
        <p:spPr>
          <a:xfrm>
            <a:off x="10983166" y="627618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BA2F8-42FB-42D8-8063-D9BC0D310A9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916EAB-A2F5-46C2-B84C-87BBB93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70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F2BE-DD42-4CFA-8C78-B83CFEC4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E228C-1D97-41D0-B4CE-0C07B4F2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83F8EE-8041-43A1-A29B-C75C07A2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C64660-172D-46E0-8EA4-E83CDA83830E}"/>
              </a:ext>
            </a:extLst>
          </p:cNvPr>
          <p:cNvSpPr/>
          <p:nvPr/>
        </p:nvSpPr>
        <p:spPr>
          <a:xfrm>
            <a:off x="1781750" y="182668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9834-CA3D-427D-A8B9-4C096B836E8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590DA1D-3460-4480-89BB-C9D5F8F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9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E1D57-EF14-498F-B02B-C3A498A2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A8AAF-B71D-4D36-B49B-15B9323E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88615-1348-4615-809B-7AE019C0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74BB59-DF0B-4F6B-AF16-1DD6D114D5D6}"/>
              </a:ext>
            </a:extLst>
          </p:cNvPr>
          <p:cNvSpPr/>
          <p:nvPr/>
        </p:nvSpPr>
        <p:spPr>
          <a:xfrm>
            <a:off x="10998840" y="631338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42369-52F8-4DA2-8FE2-009ED7B7B54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26205-124C-4CB8-8047-87F9C49F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05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E025-13F7-4755-995F-F96337B9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CDCCF-F620-4844-8A29-8A7556C8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0F3EE6-9D02-41EE-BF85-7E35A8D4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481446-61E9-4581-9FAE-041B1E6BB32F}"/>
              </a:ext>
            </a:extLst>
          </p:cNvPr>
          <p:cNvSpPr/>
          <p:nvPr/>
        </p:nvSpPr>
        <p:spPr>
          <a:xfrm>
            <a:off x="11002294" y="631950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F08E4-DD3E-4C5A-899D-46B06F143EB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0E4E4A-9362-4551-B195-B22E427F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28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8B82-A65E-4DE5-887B-0D10DE3C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1B7B2-9417-45DB-BAAA-B6336D60F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C67713-2846-440D-8BE2-EBF55CF1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F0861D-AC31-447B-842D-E30D03A3A810}"/>
              </a:ext>
            </a:extLst>
          </p:cNvPr>
          <p:cNvSpPr/>
          <p:nvPr/>
        </p:nvSpPr>
        <p:spPr>
          <a:xfrm>
            <a:off x="11127554" y="62990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910A8-5AE2-4795-A1D6-7DB02FE867D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651AEC-2FDD-4E10-BE37-0D99B384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8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3908-06E6-4557-AFFE-239FC84E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D54BF-D778-4B74-BC49-A8C8665C1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36572-A717-4D81-9BD0-EE2A2762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" y="27384"/>
            <a:ext cx="121816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27A0F-87C9-4182-A2E4-3237E59644F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31E7580-1AEE-4DF1-B8A2-0A5AE898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77DB8-6F2E-3D9A-3FB6-BB0158E3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D2A86-B2AF-F3EB-DCF3-66A28220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1F74C7-7C00-2104-10F5-8BFFA74E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"/>
            <a:ext cx="12192000" cy="6856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11ABBF-1744-4BBA-9107-B9E07A39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12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5B78D-28B8-4E70-B82C-5211B2E5C9B1}"/>
              </a:ext>
            </a:extLst>
          </p:cNvPr>
          <p:cNvSpPr txBox="1"/>
          <p:nvPr/>
        </p:nvSpPr>
        <p:spPr>
          <a:xfrm>
            <a:off x="0" y="9162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26EC1-EEF5-4B52-A265-3354C37E7D9D}"/>
              </a:ext>
            </a:extLst>
          </p:cNvPr>
          <p:cNvSpPr/>
          <p:nvPr/>
        </p:nvSpPr>
        <p:spPr>
          <a:xfrm>
            <a:off x="10966507" y="630048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D695D24-503D-4AF2-A376-26AE8134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082606" y="16288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84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추천드릴 예금을 선별 중 입니다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추천 예금 목록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~~~~~~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49C9F-3191-49E6-8EEC-511F0537FA9C}"/>
              </a:ext>
            </a:extLst>
          </p:cNvPr>
          <p:cNvSpPr txBox="1"/>
          <p:nvPr/>
        </p:nvSpPr>
        <p:spPr>
          <a:xfrm>
            <a:off x="4147012" y="2264791"/>
            <a:ext cx="580836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3E374-4733-4868-A275-CF9BAFB094DD}"/>
              </a:ext>
            </a:extLst>
          </p:cNvPr>
          <p:cNvSpPr txBox="1"/>
          <p:nvPr/>
        </p:nvSpPr>
        <p:spPr>
          <a:xfrm>
            <a:off x="4119245" y="6076958"/>
            <a:ext cx="55415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85B37-E8E6-44E5-A74B-9EE6BD692FA9}"/>
              </a:ext>
            </a:extLst>
          </p:cNvPr>
          <p:cNvSpPr txBox="1"/>
          <p:nvPr/>
        </p:nvSpPr>
        <p:spPr>
          <a:xfrm>
            <a:off x="7407650" y="6055650"/>
            <a:ext cx="554157" cy="3054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85" dirty="0"/>
              <a:t>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09F35-EFA2-4ABE-990A-94C8A497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"/>
            <a:ext cx="12192000" cy="68383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14D35-892A-4C13-BFB4-122CC2D217E2}"/>
              </a:ext>
            </a:extLst>
          </p:cNvPr>
          <p:cNvSpPr/>
          <p:nvPr/>
        </p:nvSpPr>
        <p:spPr>
          <a:xfrm>
            <a:off x="2605186" y="265881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F5A56-F97F-4945-A2BC-9D8245EE562A}"/>
              </a:ext>
            </a:extLst>
          </p:cNvPr>
          <p:cNvSpPr txBox="1"/>
          <p:nvPr/>
        </p:nvSpPr>
        <p:spPr>
          <a:xfrm>
            <a:off x="6210" y="116632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71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E22C-76B3-456E-803D-E4442252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75266-4B87-44D0-BC19-CDD4F1C7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8F5D1C-83C8-42F2-9A16-0DD4A1C9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-20077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6D4092-E655-4AE4-B282-032D1CE48895}"/>
              </a:ext>
            </a:extLst>
          </p:cNvPr>
          <p:cNvSpPr/>
          <p:nvPr/>
        </p:nvSpPr>
        <p:spPr>
          <a:xfrm>
            <a:off x="11002719" y="627946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6CA5-EF52-4C27-BE91-24E17C174E2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5889DB-6CA3-4C02-AB69-0B53ED98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21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C2677-1894-493F-9C90-DC640C46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95A0D-F018-4249-B9EA-5E4D3DBFF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43940-1ADE-4301-A2D1-286803A4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" y="0"/>
            <a:ext cx="121816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094A1-4FCA-4B41-963C-0B564BF4825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E390C95-0DAC-4AAB-ADCA-D56BCFFA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5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594E9-AE5D-460F-91E6-0872D2B1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A8C09-0BC5-4D18-8573-5F16B303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116E8E-8A6C-42DA-A2D6-F8871C81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929D-6A63-4A56-AA3B-0470B3151E9D}"/>
              </a:ext>
            </a:extLst>
          </p:cNvPr>
          <p:cNvSpPr/>
          <p:nvPr/>
        </p:nvSpPr>
        <p:spPr>
          <a:xfrm>
            <a:off x="2223242" y="2470592"/>
            <a:ext cx="6696744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15373-078C-4430-82E2-4DBACE6A739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94457-8BEA-44C4-A28F-EF3DD4F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47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D82CB-5D3C-49B8-9333-CACDAF51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1284-C791-4925-9975-8EABC72B4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5D3B77-29BB-4809-84CD-C029AA1B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35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D64B0F-0A1C-4CA9-BC14-4DA164C1B3C1}"/>
              </a:ext>
            </a:extLst>
          </p:cNvPr>
          <p:cNvSpPr/>
          <p:nvPr/>
        </p:nvSpPr>
        <p:spPr>
          <a:xfrm>
            <a:off x="10975537" y="632977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6154-DF72-427A-9410-65E73BBB4DC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16651F-C5AA-466A-BFCE-477D0479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54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BD2-BC6D-49BA-9E4E-2BE2A5F0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022B-07F1-45BA-9097-BA0CF84DF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0976E8-EE86-4589-89D4-ACFEE98A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9B5EC7-206A-4B05-9F4A-37E237C52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24" t="86971"/>
          <a:stretch/>
        </p:blipFill>
        <p:spPr>
          <a:xfrm>
            <a:off x="7422604" y="5911355"/>
            <a:ext cx="4703168" cy="8925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EECFC5-02F3-4BDE-8772-BDD493ED799A}"/>
              </a:ext>
            </a:extLst>
          </p:cNvPr>
          <p:cNvSpPr/>
          <p:nvPr/>
        </p:nvSpPr>
        <p:spPr>
          <a:xfrm>
            <a:off x="10920536" y="627627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4C2E-D14A-42BF-A8AD-041A0F0E9CE3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FDCBF36-E7FD-4BAE-8F16-92456459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63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132710" y="328223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62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49104B-402F-42B8-9A85-093721BD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87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81EC4-279B-496F-BB25-A197C3C7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1ED08-AC37-75F2-60D7-58068FA3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04246-D9A7-09C5-E44A-EA338AA2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9F5F9-55AA-4589-9D8E-7AFC2ECC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34FEB-4955-4D01-B085-FE5E3FF8EDCF}"/>
              </a:ext>
            </a:extLst>
          </p:cNvPr>
          <p:cNvSpPr txBox="1"/>
          <p:nvPr/>
        </p:nvSpPr>
        <p:spPr>
          <a:xfrm>
            <a:off x="0" y="13286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15BB25-BC69-47A0-B450-C68391CC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48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095132" y="487303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31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99E207-F1B6-470A-80A7-66E153AE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71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1" y="103128"/>
            <a:ext cx="1703512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15" b="1" dirty="0">
                <a:solidFill>
                  <a:srgbClr val="113947"/>
                </a:solidFill>
              </a:rPr>
              <a:t>사용자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6502170" y="4755628"/>
            <a:ext cx="72008" cy="1075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A5CA884-733C-4AD2-9C38-3B15947BFCFD}"/>
              </a:ext>
            </a:extLst>
          </p:cNvPr>
          <p:cNvSpPr/>
          <p:nvPr/>
        </p:nvSpPr>
        <p:spPr>
          <a:xfrm>
            <a:off x="6456040" y="4389117"/>
            <a:ext cx="21602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62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406BC-8523-4790-9DDF-ECBB28E8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17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B763C9-3B86-4AD0-80BB-9B878521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35FC0-A280-7E13-1FAF-D3FB85A1B474}"/>
              </a:ext>
            </a:extLst>
          </p:cNvPr>
          <p:cNvSpPr/>
          <p:nvPr/>
        </p:nvSpPr>
        <p:spPr>
          <a:xfrm>
            <a:off x="5519935" y="2671391"/>
            <a:ext cx="1269171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0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F345E-8F06-4B7B-A453-6DEA93EF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0" y="93603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49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45E433-8E78-42FB-8854-C66F9532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2473092" y="2696443"/>
            <a:ext cx="1898492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5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81691C-1206-4ED7-BBB0-AE53E962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63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2A0FD49-EDA8-4462-A0C9-109122B8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188818-9E05-1EDE-DA57-8B9F694BBFDA}"/>
              </a:ext>
            </a:extLst>
          </p:cNvPr>
          <p:cNvSpPr/>
          <p:nvPr/>
        </p:nvSpPr>
        <p:spPr>
          <a:xfrm>
            <a:off x="304076" y="6321676"/>
            <a:ext cx="67139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318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F87AC5-494B-4836-A6AA-474AAE5C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2773137" y="4365927"/>
            <a:ext cx="130003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8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21163-3548-F7B0-2873-D1D744EF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13634-2643-CD52-E8D8-3DFEF6226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C9D4D-F930-4927-95BD-B568B806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3B8338-CAC5-401A-B934-B44EFB4AEB0D}"/>
              </a:ext>
            </a:extLst>
          </p:cNvPr>
          <p:cNvSpPr/>
          <p:nvPr/>
        </p:nvSpPr>
        <p:spPr>
          <a:xfrm>
            <a:off x="11014873" y="63119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4A759-3ED0-4BF2-88A7-1034C763446F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CB866B5-FE77-4866-BDA7-1590D3E5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33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1361AE-541C-4211-B25B-84B257FC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60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681209-816B-42EF-84B8-DF9DD910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CC7B3-241E-9193-0A79-4D1CEEE9B2CA}"/>
              </a:ext>
            </a:extLst>
          </p:cNvPr>
          <p:cNvSpPr/>
          <p:nvPr/>
        </p:nvSpPr>
        <p:spPr>
          <a:xfrm>
            <a:off x="11131245" y="6298995"/>
            <a:ext cx="77469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25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453C52-C8CC-41A8-A7FB-677A2816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05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6399E2-78CC-4C06-ACD1-140110B21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보유 현금 현황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7951475" y="2708969"/>
            <a:ext cx="186893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61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B35A25-816C-435E-9E59-73875B0C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보유 현금 현황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27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B3DBF5-560A-4F44-82B8-6770630B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7976527" y="4409508"/>
            <a:ext cx="1831352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0129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66E174-1457-4AF3-BC0E-BB160EA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410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05FB1-F403-4759-B0A1-D97105D1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CC7B3-241E-9193-0A79-4D1CEEE9B2CA}"/>
              </a:ext>
            </a:extLst>
          </p:cNvPr>
          <p:cNvSpPr/>
          <p:nvPr/>
        </p:nvSpPr>
        <p:spPr>
          <a:xfrm>
            <a:off x="208550" y="6321676"/>
            <a:ext cx="77469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90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14068F-8C83-47D1-AB17-EA8A2F56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992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2545</TotalTime>
  <Words>1727</Words>
  <Application>Microsoft Office PowerPoint</Application>
  <PresentationFormat>와이드스크린</PresentationFormat>
  <Paragraphs>1071</Paragraphs>
  <Slides>100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HY견고딕</vt:lpstr>
      <vt:lpstr>맑은 고딕</vt:lpstr>
      <vt:lpstr>Arial</vt:lpstr>
      <vt:lpstr>Calibri</vt:lpstr>
      <vt:lpstr>Calibri Light</vt:lpstr>
      <vt:lpstr>Office 테마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세연 봉</dc:creator>
  <cp:lastModifiedBy>admin</cp:lastModifiedBy>
  <cp:revision>726</cp:revision>
  <dcterms:created xsi:type="dcterms:W3CDTF">2023-06-28T12:55:26Z</dcterms:created>
  <dcterms:modified xsi:type="dcterms:W3CDTF">2023-08-18T06:47:38Z</dcterms:modified>
</cp:coreProperties>
</file>